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94" r:id="rId3"/>
    <p:sldId id="297" r:id="rId4"/>
    <p:sldId id="298" r:id="rId5"/>
    <p:sldId id="305" r:id="rId6"/>
    <p:sldId id="304" r:id="rId7"/>
    <p:sldId id="299" r:id="rId8"/>
    <p:sldId id="300" r:id="rId9"/>
    <p:sldId id="301" r:id="rId10"/>
    <p:sldId id="302" r:id="rId11"/>
    <p:sldId id="307" r:id="rId12"/>
    <p:sldId id="308" r:id="rId13"/>
    <p:sldId id="309" r:id="rId14"/>
    <p:sldId id="303" r:id="rId15"/>
    <p:sldId id="306" r:id="rId16"/>
    <p:sldId id="29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28138D-BB38-45E5-9006-96468698EE9B}" v="78" dt="2025-02-26T17:54:18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74" d="100"/>
          <a:sy n="74" d="100"/>
        </p:scale>
        <p:origin x="17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hony Hordesky" userId="47567392720eebfe" providerId="LiveId" clId="{5FF74061-4FED-C64A-9D2F-471C734AE26D}"/>
    <pc:docChg chg="modSld">
      <pc:chgData name="Anthony Hordesky" userId="47567392720eebfe" providerId="LiveId" clId="{5FF74061-4FED-C64A-9D2F-471C734AE26D}" dt="2025-02-24T18:16:00.393" v="1" actId="20577"/>
      <pc:docMkLst>
        <pc:docMk/>
      </pc:docMkLst>
      <pc:sldChg chg="modSp">
        <pc:chgData name="Anthony Hordesky" userId="47567392720eebfe" providerId="LiveId" clId="{5FF74061-4FED-C64A-9D2F-471C734AE26D}" dt="2025-02-24T18:16:00.393" v="1" actId="20577"/>
        <pc:sldMkLst>
          <pc:docMk/>
          <pc:sldMk cId="1058388179" sldId="303"/>
        </pc:sldMkLst>
        <pc:spChg chg="mod">
          <ac:chgData name="Anthony Hordesky" userId="47567392720eebfe" providerId="LiveId" clId="{5FF74061-4FED-C64A-9D2F-471C734AE26D}" dt="2025-02-24T18:16:00.393" v="1" actId="20577"/>
          <ac:spMkLst>
            <pc:docMk/>
            <pc:sldMk cId="1058388179" sldId="303"/>
            <ac:spMk id="2" creationId="{7383CAE4-A096-26FB-7048-9DD8F5DC0CD9}"/>
          </ac:spMkLst>
        </pc:spChg>
      </pc:sldChg>
    </pc:docChg>
  </pc:docChgLst>
  <pc:docChgLst>
    <pc:chgData name="Anthony Hordesky" userId="47567392720eebfe" providerId="LiveId" clId="{6428138D-BB38-45E5-9006-96468698EE9B}"/>
    <pc:docChg chg="undo redo custSel addSld delSld modSld sldOrd">
      <pc:chgData name="Anthony Hordesky" userId="47567392720eebfe" providerId="LiveId" clId="{6428138D-BB38-45E5-9006-96468698EE9B}" dt="2025-02-26T17:54:18.035" v="3278" actId="478"/>
      <pc:docMkLst>
        <pc:docMk/>
      </pc:docMkLst>
      <pc:sldChg chg="modSp del mod">
        <pc:chgData name="Anthony Hordesky" userId="47567392720eebfe" providerId="LiveId" clId="{6428138D-BB38-45E5-9006-96468698EE9B}" dt="2025-02-24T02:55:44.796" v="64" actId="2696"/>
        <pc:sldMkLst>
          <pc:docMk/>
          <pc:sldMk cId="3603050521" sldId="256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427281414" sldId="278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520374343" sldId="283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3763619342" sldId="284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1165353440" sldId="285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2676763082" sldId="286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1343346717" sldId="287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508088544" sldId="288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419599626" sldId="289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2852354138" sldId="290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668904172" sldId="292"/>
        </pc:sldMkLst>
      </pc:sldChg>
      <pc:sldChg chg="del">
        <pc:chgData name="Anthony Hordesky" userId="47567392720eebfe" providerId="LiveId" clId="{6428138D-BB38-45E5-9006-96468698EE9B}" dt="2025-02-24T02:52:53.140" v="0" actId="2696"/>
        <pc:sldMkLst>
          <pc:docMk/>
          <pc:sldMk cId="208835153" sldId="293"/>
        </pc:sldMkLst>
      </pc:sldChg>
      <pc:sldChg chg="modSp add del mod">
        <pc:chgData name="Anthony Hordesky" userId="47567392720eebfe" providerId="LiveId" clId="{6428138D-BB38-45E5-9006-96468698EE9B}" dt="2025-02-24T17:20:05.666" v="3015" actId="20577"/>
        <pc:sldMkLst>
          <pc:docMk/>
          <pc:sldMk cId="574532409" sldId="294"/>
        </pc:sldMkLst>
        <pc:graphicFrameChg chg="modGraphic">
          <ac:chgData name="Anthony Hordesky" userId="47567392720eebfe" providerId="LiveId" clId="{6428138D-BB38-45E5-9006-96468698EE9B}" dt="2025-02-24T17:20:05.666" v="3015" actId="20577"/>
          <ac:graphicFrameMkLst>
            <pc:docMk/>
            <pc:sldMk cId="574532409" sldId="294"/>
            <ac:graphicFrameMk id="4" creationId="{1DB0E03B-E41B-E2BB-EA86-574B896513DA}"/>
          </ac:graphicFrameMkLst>
        </pc:graphicFrameChg>
      </pc:sldChg>
      <pc:sldChg chg="modSp add mod">
        <pc:chgData name="Anthony Hordesky" userId="47567392720eebfe" providerId="LiveId" clId="{6428138D-BB38-45E5-9006-96468698EE9B}" dt="2025-02-24T02:59:30.398" v="83" actId="20577"/>
        <pc:sldMkLst>
          <pc:docMk/>
          <pc:sldMk cId="881072137" sldId="296"/>
        </pc:sldMkLst>
        <pc:spChg chg="mod">
          <ac:chgData name="Anthony Hordesky" userId="47567392720eebfe" providerId="LiveId" clId="{6428138D-BB38-45E5-9006-96468698EE9B}" dt="2025-02-24T02:59:30.398" v="83" actId="20577"/>
          <ac:spMkLst>
            <pc:docMk/>
            <pc:sldMk cId="881072137" sldId="296"/>
            <ac:spMk id="2" creationId="{00000000-0000-0000-0000-000000000000}"/>
          </ac:spMkLst>
        </pc:spChg>
      </pc:sldChg>
      <pc:sldChg chg="modSp add mod ord">
        <pc:chgData name="Anthony Hordesky" userId="47567392720eebfe" providerId="LiveId" clId="{6428138D-BB38-45E5-9006-96468698EE9B}" dt="2025-02-24T15:19:26.378" v="831" actId="20577"/>
        <pc:sldMkLst>
          <pc:docMk/>
          <pc:sldMk cId="25768544" sldId="297"/>
        </pc:sldMkLst>
        <pc:spChg chg="mod">
          <ac:chgData name="Anthony Hordesky" userId="47567392720eebfe" providerId="LiveId" clId="{6428138D-BB38-45E5-9006-96468698EE9B}" dt="2025-02-24T15:10:40.310" v="309" actId="20577"/>
          <ac:spMkLst>
            <pc:docMk/>
            <pc:sldMk cId="25768544" sldId="297"/>
            <ac:spMk id="2" creationId="{90FE6171-19AF-CBBD-9C10-6F950F5273B3}"/>
          </ac:spMkLst>
        </pc:spChg>
        <pc:spChg chg="mod">
          <ac:chgData name="Anthony Hordesky" userId="47567392720eebfe" providerId="LiveId" clId="{6428138D-BB38-45E5-9006-96468698EE9B}" dt="2025-02-24T15:19:26.378" v="831" actId="20577"/>
          <ac:spMkLst>
            <pc:docMk/>
            <pc:sldMk cId="25768544" sldId="297"/>
            <ac:spMk id="3" creationId="{12AA4D44-6BFC-502E-3F06-E24CEC34EBC3}"/>
          </ac:spMkLst>
        </pc:spChg>
      </pc:sldChg>
      <pc:sldChg chg="addSp delSp modSp add del mod ord">
        <pc:chgData name="Anthony Hordesky" userId="47567392720eebfe" providerId="LiveId" clId="{6428138D-BB38-45E5-9006-96468698EE9B}" dt="2025-02-24T03:17:13.760" v="112" actId="2696"/>
        <pc:sldMkLst>
          <pc:docMk/>
          <pc:sldMk cId="327736979" sldId="297"/>
        </pc:sldMkLst>
      </pc:sldChg>
      <pc:sldChg chg="addSp modSp add mod modAnim">
        <pc:chgData name="Anthony Hordesky" userId="47567392720eebfe" providerId="LiveId" clId="{6428138D-BB38-45E5-9006-96468698EE9B}" dt="2025-02-24T15:32:13.230" v="1285" actId="1076"/>
        <pc:sldMkLst>
          <pc:docMk/>
          <pc:sldMk cId="1015048285" sldId="298"/>
        </pc:sldMkLst>
        <pc:spChg chg="mod">
          <ac:chgData name="Anthony Hordesky" userId="47567392720eebfe" providerId="LiveId" clId="{6428138D-BB38-45E5-9006-96468698EE9B}" dt="2025-02-24T15:10:56.375" v="324" actId="20577"/>
          <ac:spMkLst>
            <pc:docMk/>
            <pc:sldMk cId="1015048285" sldId="298"/>
            <ac:spMk id="2" creationId="{F96C5A91-FF4D-5241-6309-33C36C60DCD9}"/>
          </ac:spMkLst>
        </pc:spChg>
        <pc:spChg chg="mod">
          <ac:chgData name="Anthony Hordesky" userId="47567392720eebfe" providerId="LiveId" clId="{6428138D-BB38-45E5-9006-96468698EE9B}" dt="2025-02-24T15:22:50.014" v="1161" actId="20577"/>
          <ac:spMkLst>
            <pc:docMk/>
            <pc:sldMk cId="1015048285" sldId="298"/>
            <ac:spMk id="3" creationId="{47DA4516-AE68-E42A-4227-6DFE8FC6C90B}"/>
          </ac:spMkLst>
        </pc:spChg>
        <pc:picChg chg="add mod">
          <ac:chgData name="Anthony Hordesky" userId="47567392720eebfe" providerId="LiveId" clId="{6428138D-BB38-45E5-9006-96468698EE9B}" dt="2025-02-24T15:31:53.077" v="1280" actId="1076"/>
          <ac:picMkLst>
            <pc:docMk/>
            <pc:sldMk cId="1015048285" sldId="298"/>
            <ac:picMk id="4" creationId="{3219D380-9322-7A64-2241-D7752744F5FF}"/>
          </ac:picMkLst>
        </pc:picChg>
        <pc:picChg chg="add mod">
          <ac:chgData name="Anthony Hordesky" userId="47567392720eebfe" providerId="LiveId" clId="{6428138D-BB38-45E5-9006-96468698EE9B}" dt="2025-02-24T15:32:13.230" v="1285" actId="1076"/>
          <ac:picMkLst>
            <pc:docMk/>
            <pc:sldMk cId="1015048285" sldId="298"/>
            <ac:picMk id="6" creationId="{85A87AE6-890A-FC77-B175-F770DB034911}"/>
          </ac:picMkLst>
        </pc:picChg>
      </pc:sldChg>
      <pc:sldChg chg="modSp add mod">
        <pc:chgData name="Anthony Hordesky" userId="47567392720eebfe" providerId="LiveId" clId="{6428138D-BB38-45E5-9006-96468698EE9B}" dt="2025-02-24T15:42:52.175" v="1698" actId="20577"/>
        <pc:sldMkLst>
          <pc:docMk/>
          <pc:sldMk cId="1824664865" sldId="299"/>
        </pc:sldMkLst>
        <pc:spChg chg="mod">
          <ac:chgData name="Anthony Hordesky" userId="47567392720eebfe" providerId="LiveId" clId="{6428138D-BB38-45E5-9006-96468698EE9B}" dt="2025-02-24T15:38:28.648" v="1403" actId="20577"/>
          <ac:spMkLst>
            <pc:docMk/>
            <pc:sldMk cId="1824664865" sldId="299"/>
            <ac:spMk id="2" creationId="{3DBAB029-2AB4-C96E-5B7C-70A3D4A84000}"/>
          </ac:spMkLst>
        </pc:spChg>
        <pc:spChg chg="mod">
          <ac:chgData name="Anthony Hordesky" userId="47567392720eebfe" providerId="LiveId" clId="{6428138D-BB38-45E5-9006-96468698EE9B}" dt="2025-02-24T15:42:52.175" v="1698" actId="20577"/>
          <ac:spMkLst>
            <pc:docMk/>
            <pc:sldMk cId="1824664865" sldId="299"/>
            <ac:spMk id="3" creationId="{6B5A34EA-11AA-035C-6112-6C855E6F9A56}"/>
          </ac:spMkLst>
        </pc:spChg>
      </pc:sldChg>
      <pc:sldChg chg="modSp add mod">
        <pc:chgData name="Anthony Hordesky" userId="47567392720eebfe" providerId="LiveId" clId="{6428138D-BB38-45E5-9006-96468698EE9B}" dt="2025-02-24T16:17:18.766" v="2163" actId="20577"/>
        <pc:sldMkLst>
          <pc:docMk/>
          <pc:sldMk cId="2928601233" sldId="300"/>
        </pc:sldMkLst>
        <pc:spChg chg="mod">
          <ac:chgData name="Anthony Hordesky" userId="47567392720eebfe" providerId="LiveId" clId="{6428138D-BB38-45E5-9006-96468698EE9B}" dt="2025-02-24T15:12:02.445" v="406" actId="20577"/>
          <ac:spMkLst>
            <pc:docMk/>
            <pc:sldMk cId="2928601233" sldId="300"/>
            <ac:spMk id="2" creationId="{BF1F24BB-0AC4-EEFB-82B1-78A934355E4C}"/>
          </ac:spMkLst>
        </pc:spChg>
        <pc:spChg chg="mod">
          <ac:chgData name="Anthony Hordesky" userId="47567392720eebfe" providerId="LiveId" clId="{6428138D-BB38-45E5-9006-96468698EE9B}" dt="2025-02-24T16:17:18.766" v="2163" actId="20577"/>
          <ac:spMkLst>
            <pc:docMk/>
            <pc:sldMk cId="2928601233" sldId="300"/>
            <ac:spMk id="3" creationId="{DD25F44B-D1CE-A64E-1DFF-E713A0E6BF58}"/>
          </ac:spMkLst>
        </pc:spChg>
      </pc:sldChg>
      <pc:sldChg chg="modSp add mod">
        <pc:chgData name="Anthony Hordesky" userId="47567392720eebfe" providerId="LiveId" clId="{6428138D-BB38-45E5-9006-96468698EE9B}" dt="2025-02-24T17:19:49.572" v="3013" actId="20577"/>
        <pc:sldMkLst>
          <pc:docMk/>
          <pc:sldMk cId="3080973115" sldId="301"/>
        </pc:sldMkLst>
        <pc:spChg chg="mod">
          <ac:chgData name="Anthony Hordesky" userId="47567392720eebfe" providerId="LiveId" clId="{6428138D-BB38-45E5-9006-96468698EE9B}" dt="2025-02-24T17:19:43.116" v="3012" actId="20577"/>
          <ac:spMkLst>
            <pc:docMk/>
            <pc:sldMk cId="3080973115" sldId="301"/>
            <ac:spMk id="2" creationId="{6B1D3176-EA70-49CE-AE1D-97616790BDF1}"/>
          </ac:spMkLst>
        </pc:spChg>
        <pc:spChg chg="mod">
          <ac:chgData name="Anthony Hordesky" userId="47567392720eebfe" providerId="LiveId" clId="{6428138D-BB38-45E5-9006-96468698EE9B}" dt="2025-02-24T17:19:49.572" v="3013" actId="20577"/>
          <ac:spMkLst>
            <pc:docMk/>
            <pc:sldMk cId="3080973115" sldId="301"/>
            <ac:spMk id="3" creationId="{5E6C2DB2-D179-1C2F-4835-28E6CEAF32D9}"/>
          </ac:spMkLst>
        </pc:spChg>
      </pc:sldChg>
      <pc:sldChg chg="addSp delSp modSp add mod">
        <pc:chgData name="Anthony Hordesky" userId="47567392720eebfe" providerId="LiveId" clId="{6428138D-BB38-45E5-9006-96468698EE9B}" dt="2025-02-24T17:25:22.939" v="3062" actId="1076"/>
        <pc:sldMkLst>
          <pc:docMk/>
          <pc:sldMk cId="3031595900" sldId="302"/>
        </pc:sldMkLst>
        <pc:spChg chg="mod">
          <ac:chgData name="Anthony Hordesky" userId="47567392720eebfe" providerId="LiveId" clId="{6428138D-BB38-45E5-9006-96468698EE9B}" dt="2025-02-24T15:12:33.445" v="473" actId="20577"/>
          <ac:spMkLst>
            <pc:docMk/>
            <pc:sldMk cId="3031595900" sldId="302"/>
            <ac:spMk id="2" creationId="{F6E8D887-A977-6242-64FB-BB828043E9E2}"/>
          </ac:spMkLst>
        </pc:spChg>
        <pc:spChg chg="mod">
          <ac:chgData name="Anthony Hordesky" userId="47567392720eebfe" providerId="LiveId" clId="{6428138D-BB38-45E5-9006-96468698EE9B}" dt="2025-02-24T17:25:13.848" v="3058" actId="1076"/>
          <ac:spMkLst>
            <pc:docMk/>
            <pc:sldMk cId="3031595900" sldId="302"/>
            <ac:spMk id="3" creationId="{81A1E8DA-A141-DE55-81CD-88EF4C7F8353}"/>
          </ac:spMkLst>
        </pc:spChg>
        <pc:picChg chg="add mod">
          <ac:chgData name="Anthony Hordesky" userId="47567392720eebfe" providerId="LiveId" clId="{6428138D-BB38-45E5-9006-96468698EE9B}" dt="2025-02-24T17:25:22.939" v="3062" actId="1076"/>
          <ac:picMkLst>
            <pc:docMk/>
            <pc:sldMk cId="3031595900" sldId="302"/>
            <ac:picMk id="1030" creationId="{C58E47AC-E88F-4C3A-9EF8-C607EF34D557}"/>
          </ac:picMkLst>
        </pc:picChg>
      </pc:sldChg>
      <pc:sldChg chg="addSp modSp add mod">
        <pc:chgData name="Anthony Hordesky" userId="47567392720eebfe" providerId="LiveId" clId="{6428138D-BB38-45E5-9006-96468698EE9B}" dt="2025-02-24T17:19:56.886" v="3014" actId="20577"/>
        <pc:sldMkLst>
          <pc:docMk/>
          <pc:sldMk cId="1058388179" sldId="303"/>
        </pc:sldMkLst>
        <pc:spChg chg="mod">
          <ac:chgData name="Anthony Hordesky" userId="47567392720eebfe" providerId="LiveId" clId="{6428138D-BB38-45E5-9006-96468698EE9B}" dt="2025-02-24T15:12:39.377" v="488" actId="20577"/>
          <ac:spMkLst>
            <pc:docMk/>
            <pc:sldMk cId="1058388179" sldId="303"/>
            <ac:spMk id="2" creationId="{7383CAE4-A096-26FB-7048-9DD8F5DC0CD9}"/>
          </ac:spMkLst>
        </pc:spChg>
        <pc:spChg chg="mod">
          <ac:chgData name="Anthony Hordesky" userId="47567392720eebfe" providerId="LiveId" clId="{6428138D-BB38-45E5-9006-96468698EE9B}" dt="2025-02-24T17:19:56.886" v="3014" actId="20577"/>
          <ac:spMkLst>
            <pc:docMk/>
            <pc:sldMk cId="1058388179" sldId="303"/>
            <ac:spMk id="3" creationId="{AE9B2EB1-B52D-EA52-B444-F62DD5087FD4}"/>
          </ac:spMkLst>
        </pc:spChg>
        <pc:spChg chg="add mod">
          <ac:chgData name="Anthony Hordesky" userId="47567392720eebfe" providerId="LiveId" clId="{6428138D-BB38-45E5-9006-96468698EE9B}" dt="2025-02-24T16:28:00.243" v="2966" actId="14100"/>
          <ac:spMkLst>
            <pc:docMk/>
            <pc:sldMk cId="1058388179" sldId="303"/>
            <ac:spMk id="5" creationId="{00B724BB-3022-37E6-ABE1-760D2EDADE74}"/>
          </ac:spMkLst>
        </pc:spChg>
        <pc:graphicFrameChg chg="add mod">
          <ac:chgData name="Anthony Hordesky" userId="47567392720eebfe" providerId="LiveId" clId="{6428138D-BB38-45E5-9006-96468698EE9B}" dt="2025-02-24T16:28:00.243" v="2966" actId="14100"/>
          <ac:graphicFrameMkLst>
            <pc:docMk/>
            <pc:sldMk cId="1058388179" sldId="303"/>
            <ac:graphicFrameMk id="4" creationId="{B17D03B6-4C53-D5C0-8D31-AF40D0358823}"/>
          </ac:graphicFrameMkLst>
        </pc:graphicFrameChg>
      </pc:sldChg>
      <pc:sldChg chg="addSp modSp add mod modAnim">
        <pc:chgData name="Anthony Hordesky" userId="47567392720eebfe" providerId="LiveId" clId="{6428138D-BB38-45E5-9006-96468698EE9B}" dt="2025-02-24T15:34:49.815" v="1296" actId="1076"/>
        <pc:sldMkLst>
          <pc:docMk/>
          <pc:sldMk cId="3432020101" sldId="304"/>
        </pc:sldMkLst>
        <pc:spChg chg="mod">
          <ac:chgData name="Anthony Hordesky" userId="47567392720eebfe" providerId="LiveId" clId="{6428138D-BB38-45E5-9006-96468698EE9B}" dt="2025-02-24T15:20:19.120" v="938" actId="20577"/>
          <ac:spMkLst>
            <pc:docMk/>
            <pc:sldMk cId="3432020101" sldId="304"/>
            <ac:spMk id="3" creationId="{A4548D97-086F-2206-863E-144D4869651B}"/>
          </ac:spMkLst>
        </pc:spChg>
        <pc:picChg chg="add mod">
          <ac:chgData name="Anthony Hordesky" userId="47567392720eebfe" providerId="LiveId" clId="{6428138D-BB38-45E5-9006-96468698EE9B}" dt="2025-02-24T15:34:49.815" v="1296" actId="1076"/>
          <ac:picMkLst>
            <pc:docMk/>
            <pc:sldMk cId="3432020101" sldId="304"/>
            <ac:picMk id="4" creationId="{A054CE83-8C5A-5B1A-0E11-ABF083719BAE}"/>
          </ac:picMkLst>
        </pc:picChg>
      </pc:sldChg>
      <pc:sldChg chg="addSp modSp add mod ord modAnim">
        <pc:chgData name="Anthony Hordesky" userId="47567392720eebfe" providerId="LiveId" clId="{6428138D-BB38-45E5-9006-96468698EE9B}" dt="2025-02-26T16:33:24.060" v="3168" actId="166"/>
        <pc:sldMkLst>
          <pc:docMk/>
          <pc:sldMk cId="460958635" sldId="305"/>
        </pc:sldMkLst>
        <pc:spChg chg="mod">
          <ac:chgData name="Anthony Hordesky" userId="47567392720eebfe" providerId="LiveId" clId="{6428138D-BB38-45E5-9006-96468698EE9B}" dt="2025-02-24T15:37:36.809" v="1386" actId="20577"/>
          <ac:spMkLst>
            <pc:docMk/>
            <pc:sldMk cId="460958635" sldId="305"/>
            <ac:spMk id="3" creationId="{09A579BC-1535-BC34-B23A-3BD36D45F0C0}"/>
          </ac:spMkLst>
        </pc:spChg>
        <pc:picChg chg="add mod ord">
          <ac:chgData name="Anthony Hordesky" userId="47567392720eebfe" providerId="LiveId" clId="{6428138D-BB38-45E5-9006-96468698EE9B}" dt="2025-02-26T16:33:24.060" v="3168" actId="166"/>
          <ac:picMkLst>
            <pc:docMk/>
            <pc:sldMk cId="460958635" sldId="305"/>
            <ac:picMk id="4" creationId="{864F559C-54A1-D42A-D68B-2B083FD7A597}"/>
          </ac:picMkLst>
        </pc:picChg>
      </pc:sldChg>
      <pc:sldChg chg="addSp delSp modSp add mod">
        <pc:chgData name="Anthony Hordesky" userId="47567392720eebfe" providerId="LiveId" clId="{6428138D-BB38-45E5-9006-96468698EE9B}" dt="2025-02-24T16:29:09.610" v="3000" actId="14100"/>
        <pc:sldMkLst>
          <pc:docMk/>
          <pc:sldMk cId="1949065867" sldId="306"/>
        </pc:sldMkLst>
        <pc:spChg chg="mod">
          <ac:chgData name="Anthony Hordesky" userId="47567392720eebfe" providerId="LiveId" clId="{6428138D-BB38-45E5-9006-96468698EE9B}" dt="2025-02-24T16:28:22.223" v="2991" actId="20577"/>
          <ac:spMkLst>
            <pc:docMk/>
            <pc:sldMk cId="1949065867" sldId="306"/>
            <ac:spMk id="2" creationId="{016806AB-C063-196B-46F1-17C1A502E4E3}"/>
          </ac:spMkLst>
        </pc:spChg>
        <pc:spChg chg="add mod">
          <ac:chgData name="Anthony Hordesky" userId="47567392720eebfe" providerId="LiveId" clId="{6428138D-BB38-45E5-9006-96468698EE9B}" dt="2025-02-24T16:29:09.610" v="3000" actId="14100"/>
          <ac:spMkLst>
            <pc:docMk/>
            <pc:sldMk cId="1949065867" sldId="306"/>
            <ac:spMk id="7" creationId="{2825207F-C485-13BA-F3B1-8A0E2693283F}"/>
          </ac:spMkLst>
        </pc:spChg>
        <pc:graphicFrameChg chg="add mod">
          <ac:chgData name="Anthony Hordesky" userId="47567392720eebfe" providerId="LiveId" clId="{6428138D-BB38-45E5-9006-96468698EE9B}" dt="2025-02-24T16:29:09.610" v="3000" actId="14100"/>
          <ac:graphicFrameMkLst>
            <pc:docMk/>
            <pc:sldMk cId="1949065867" sldId="306"/>
            <ac:graphicFrameMk id="6" creationId="{B3B8CE2C-BEA6-7AC3-0410-B7059F0CF397}"/>
          </ac:graphicFrameMkLst>
        </pc:graphicFrameChg>
      </pc:sldChg>
      <pc:sldChg chg="addSp delSp modSp add del mod delAnim modAnim">
        <pc:chgData name="Anthony Hordesky" userId="47567392720eebfe" providerId="LiveId" clId="{6428138D-BB38-45E5-9006-96468698EE9B}" dt="2025-02-24T15:38:10.489" v="1387" actId="2696"/>
        <pc:sldMkLst>
          <pc:docMk/>
          <pc:sldMk cId="2362662841" sldId="306"/>
        </pc:sldMkLst>
      </pc:sldChg>
      <pc:sldChg chg="addSp delSp modSp add mod">
        <pc:chgData name="Anthony Hordesky" userId="47567392720eebfe" providerId="LiveId" clId="{6428138D-BB38-45E5-9006-96468698EE9B}" dt="2025-02-24T17:26:14.014" v="3108" actId="20577"/>
        <pc:sldMkLst>
          <pc:docMk/>
          <pc:sldMk cId="1752935545" sldId="307"/>
        </pc:sldMkLst>
        <pc:spChg chg="mod">
          <ac:chgData name="Anthony Hordesky" userId="47567392720eebfe" providerId="LiveId" clId="{6428138D-BB38-45E5-9006-96468698EE9B}" dt="2025-02-24T17:26:14.014" v="3108" actId="20577"/>
          <ac:spMkLst>
            <pc:docMk/>
            <pc:sldMk cId="1752935545" sldId="307"/>
            <ac:spMk id="3" creationId="{1552A7B2-0C7C-CF27-50FF-38E25FDCFD26}"/>
          </ac:spMkLst>
        </pc:spChg>
        <pc:picChg chg="add mod">
          <ac:chgData name="Anthony Hordesky" userId="47567392720eebfe" providerId="LiveId" clId="{6428138D-BB38-45E5-9006-96468698EE9B}" dt="2025-02-24T17:26:09.146" v="3099" actId="1076"/>
          <ac:picMkLst>
            <pc:docMk/>
            <pc:sldMk cId="1752935545" sldId="307"/>
            <ac:picMk id="2050" creationId="{354B4125-AA95-A01F-CB2F-4E1CED427FA2}"/>
          </ac:picMkLst>
        </pc:picChg>
      </pc:sldChg>
      <pc:sldChg chg="addSp delSp modSp add mod">
        <pc:chgData name="Anthony Hordesky" userId="47567392720eebfe" providerId="LiveId" clId="{6428138D-BB38-45E5-9006-96468698EE9B}" dt="2025-02-26T17:54:18.035" v="3278" actId="478"/>
        <pc:sldMkLst>
          <pc:docMk/>
          <pc:sldMk cId="128006088" sldId="308"/>
        </pc:sldMkLst>
        <pc:spChg chg="mod">
          <ac:chgData name="Anthony Hordesky" userId="47567392720eebfe" providerId="LiveId" clId="{6428138D-BB38-45E5-9006-96468698EE9B}" dt="2025-02-26T17:34:19.678" v="3227" actId="20577"/>
          <ac:spMkLst>
            <pc:docMk/>
            <pc:sldMk cId="128006088" sldId="308"/>
            <ac:spMk id="3" creationId="{0DE712D7-0CD9-EA5E-A7FA-D2F4B2B4B47C}"/>
          </ac:spMkLst>
        </pc:spChg>
        <pc:picChg chg="add del mod">
          <ac:chgData name="Anthony Hordesky" userId="47567392720eebfe" providerId="LiveId" clId="{6428138D-BB38-45E5-9006-96468698EE9B}" dt="2025-02-26T17:33:10.812" v="3188" actId="21"/>
          <ac:picMkLst>
            <pc:docMk/>
            <pc:sldMk cId="128006088" sldId="308"/>
            <ac:picMk id="1026" creationId="{4DBDB167-DB08-DAF1-1F19-BD90C2B39F6C}"/>
          </ac:picMkLst>
        </pc:picChg>
        <pc:picChg chg="add del mod">
          <ac:chgData name="Anthony Hordesky" userId="47567392720eebfe" providerId="LiveId" clId="{6428138D-BB38-45E5-9006-96468698EE9B}" dt="2025-02-26T17:54:18.035" v="3278" actId="478"/>
          <ac:picMkLst>
            <pc:docMk/>
            <pc:sldMk cId="128006088" sldId="308"/>
            <ac:picMk id="1026" creationId="{E3421518-A433-FB02-8854-6FE387ADBA6A}"/>
          </ac:picMkLst>
        </pc:picChg>
        <pc:picChg chg="add del mod">
          <ac:chgData name="Anthony Hordesky" userId="47567392720eebfe" providerId="LiveId" clId="{6428138D-BB38-45E5-9006-96468698EE9B}" dt="2025-02-26T17:33:10.812" v="3188" actId="21"/>
          <ac:picMkLst>
            <pc:docMk/>
            <pc:sldMk cId="128006088" sldId="308"/>
            <ac:picMk id="1028" creationId="{2FC225DC-E120-B0C9-4755-D6AEEAED252E}"/>
          </ac:picMkLst>
        </pc:picChg>
        <pc:picChg chg="add mod">
          <ac:chgData name="Anthony Hordesky" userId="47567392720eebfe" providerId="LiveId" clId="{6428138D-BB38-45E5-9006-96468698EE9B}" dt="2025-02-26T17:34:00.915" v="3223" actId="1076"/>
          <ac:picMkLst>
            <pc:docMk/>
            <pc:sldMk cId="128006088" sldId="308"/>
            <ac:picMk id="1030" creationId="{8DC0128C-9E2E-BC77-4DDF-F10B9CA4BF56}"/>
          </ac:picMkLst>
        </pc:picChg>
        <pc:picChg chg="add mod">
          <ac:chgData name="Anthony Hordesky" userId="47567392720eebfe" providerId="LiveId" clId="{6428138D-BB38-45E5-9006-96468698EE9B}" dt="2025-02-26T17:33:58.512" v="3222" actId="1076"/>
          <ac:picMkLst>
            <pc:docMk/>
            <pc:sldMk cId="128006088" sldId="308"/>
            <ac:picMk id="1032" creationId="{0A2164A4-D02B-728F-A04E-CE81F30099BA}"/>
          </ac:picMkLst>
        </pc:picChg>
        <pc:picChg chg="add mod">
          <ac:chgData name="Anthony Hordesky" userId="47567392720eebfe" providerId="LiveId" clId="{6428138D-BB38-45E5-9006-96468698EE9B}" dt="2025-02-26T17:34:02.717" v="3224" actId="1076"/>
          <ac:picMkLst>
            <pc:docMk/>
            <pc:sldMk cId="128006088" sldId="308"/>
            <ac:picMk id="3076" creationId="{CAE16873-F6B6-3053-A0CB-732A0BF37ABD}"/>
          </ac:picMkLst>
        </pc:picChg>
      </pc:sldChg>
      <pc:sldChg chg="addSp delSp modSp add mod">
        <pc:chgData name="Anthony Hordesky" userId="47567392720eebfe" providerId="LiveId" clId="{6428138D-BB38-45E5-9006-96468698EE9B}" dt="2025-02-26T17:54:04.400" v="3277" actId="20577"/>
        <pc:sldMkLst>
          <pc:docMk/>
          <pc:sldMk cId="675261014" sldId="309"/>
        </pc:sldMkLst>
        <pc:spChg chg="mod">
          <ac:chgData name="Anthony Hordesky" userId="47567392720eebfe" providerId="LiveId" clId="{6428138D-BB38-45E5-9006-96468698EE9B}" dt="2025-02-26T17:54:04.400" v="3277" actId="20577"/>
          <ac:spMkLst>
            <pc:docMk/>
            <pc:sldMk cId="675261014" sldId="309"/>
            <ac:spMk id="3" creationId="{A6911CC3-7FEB-0955-2207-4E39A0320F7A}"/>
          </ac:spMkLst>
        </pc:spChg>
        <pc:picChg chg="mod">
          <ac:chgData name="Anthony Hordesky" userId="47567392720eebfe" providerId="LiveId" clId="{6428138D-BB38-45E5-9006-96468698EE9B}" dt="2025-02-26T17:53:01.821" v="3259" actId="1076"/>
          <ac:picMkLst>
            <pc:docMk/>
            <pc:sldMk cId="675261014" sldId="309"/>
            <ac:picMk id="1026" creationId="{42F597C8-D044-49D0-84D6-886B0260AA52}"/>
          </ac:picMkLst>
        </pc:picChg>
        <pc:picChg chg="del">
          <ac:chgData name="Anthony Hordesky" userId="47567392720eebfe" providerId="LiveId" clId="{6428138D-BB38-45E5-9006-96468698EE9B}" dt="2025-02-26T17:52:49.268" v="3255" actId="478"/>
          <ac:picMkLst>
            <pc:docMk/>
            <pc:sldMk cId="675261014" sldId="309"/>
            <ac:picMk id="1030" creationId="{00CEFEB7-17CC-601E-2E7B-18ECE0973176}"/>
          </ac:picMkLst>
        </pc:picChg>
        <pc:picChg chg="del">
          <ac:chgData name="Anthony Hordesky" userId="47567392720eebfe" providerId="LiveId" clId="{6428138D-BB38-45E5-9006-96468698EE9B}" dt="2025-02-26T17:52:51.029" v="3256" actId="478"/>
          <ac:picMkLst>
            <pc:docMk/>
            <pc:sldMk cId="675261014" sldId="309"/>
            <ac:picMk id="1032" creationId="{C42EA356-668D-DD18-320C-BB3C98DC5939}"/>
          </ac:picMkLst>
        </pc:picChg>
        <pc:picChg chg="add mod">
          <ac:chgData name="Anthony Hordesky" userId="47567392720eebfe" providerId="LiveId" clId="{6428138D-BB38-45E5-9006-96468698EE9B}" dt="2025-02-26T17:53:56.535" v="3264" actId="14100"/>
          <ac:picMkLst>
            <pc:docMk/>
            <pc:sldMk cId="675261014" sldId="309"/>
            <ac:picMk id="2050" creationId="{36508EEA-4F17-65A9-A9B7-F88ABD98A3CA}"/>
          </ac:picMkLst>
        </pc:picChg>
        <pc:picChg chg="del">
          <ac:chgData name="Anthony Hordesky" userId="47567392720eebfe" providerId="LiveId" clId="{6428138D-BB38-45E5-9006-96468698EE9B}" dt="2025-02-26T17:52:46.046" v="3254" actId="478"/>
          <ac:picMkLst>
            <pc:docMk/>
            <pc:sldMk cId="675261014" sldId="309"/>
            <ac:picMk id="3076" creationId="{08D63C73-7FD1-6504-DCA6-4638F04AB5E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7368646-176A-4A2C-A94C-217DC1EBE06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1929068-C1EA-4351-84EA-737ACD4ADBCC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Team Members</a:t>
            </a:r>
          </a:p>
          <a:p>
            <a:r>
              <a:rPr lang="en-US" b="0" dirty="0"/>
              <a:t>Alex Laureano</a:t>
            </a:r>
          </a:p>
          <a:p>
            <a:r>
              <a:rPr lang="en-US" b="0" dirty="0" err="1"/>
              <a:t>Jiahao</a:t>
            </a:r>
            <a:r>
              <a:rPr lang="en-US" b="0" dirty="0"/>
              <a:t> Shu</a:t>
            </a:r>
          </a:p>
          <a:p>
            <a:r>
              <a:rPr lang="en-US" b="0" dirty="0"/>
              <a:t>Anthony Hordesky</a:t>
            </a:r>
          </a:p>
          <a:p>
            <a:r>
              <a:rPr lang="en-US" b="0" dirty="0"/>
              <a:t>Lexi Franklin</a:t>
            </a:r>
          </a:p>
          <a:p>
            <a:endParaRPr lang="en-US" b="0" dirty="0"/>
          </a:p>
          <a:p>
            <a:r>
              <a:rPr lang="en-US" dirty="0"/>
              <a:t>Faculty Advisor</a:t>
            </a:r>
          </a:p>
          <a:p>
            <a:r>
              <a:rPr lang="en-US" b="0" dirty="0"/>
              <a:t>Philip Chan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Tasteful Panthers Milestone 1</a:t>
            </a:r>
          </a:p>
        </p:txBody>
      </p:sp>
    </p:spTree>
    <p:extLst>
      <p:ext uri="{BB962C8B-B14F-4D97-AF65-F5344CB8AC3E}">
        <p14:creationId xmlns:p14="http://schemas.microsoft.com/office/powerpoint/2010/main" val="881072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8E60A-F157-9CD5-1653-CEC3A7EEC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D887-A977-6242-64FB-BB828043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6: Design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1E8DA-A141-DE55-81CD-88EF4C7F835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System Architecture Diagram</a:t>
            </a:r>
          </a:p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58E47AC-E88F-4C3A-9EF8-C607EF34D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87" y="2286000"/>
            <a:ext cx="489585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59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2AE51-3FB9-02E2-7749-7C5D446C5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8384-9254-C9FF-B7ED-8F6A81DF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6: Design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2A7B2-0C7C-CF27-50FF-38E25FDCFD2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ER Database Diagram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4B4125-AA95-A01F-CB2F-4E1CED427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52" y="2209800"/>
            <a:ext cx="5943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3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2E97-2DF5-4CE2-E160-9B5D92BB3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F0008-8AC4-CACC-501D-939BA57AC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6: Design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712D7-0CD9-EA5E-A7FA-D2F4B2B4B47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GUI Mockup</a:t>
            </a:r>
          </a:p>
          <a:p>
            <a:pPr lvl="1"/>
            <a:r>
              <a:rPr lang="en-US" dirty="0"/>
              <a:t>Login screen</a:t>
            </a:r>
          </a:p>
          <a:p>
            <a:pPr lvl="1"/>
            <a:r>
              <a:rPr lang="en-US" dirty="0"/>
              <a:t>Search tool</a:t>
            </a:r>
          </a:p>
          <a:p>
            <a:pPr lvl="1"/>
            <a:r>
              <a:rPr lang="en-US" dirty="0"/>
              <a:t>Guest dashboard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AE16873-F6B6-3053-A0CB-732A0BF3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2" y="1511120"/>
            <a:ext cx="197008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DC0128C-9E2E-BC77-4DDF-F10B9CA4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12" y="1511120"/>
            <a:ext cx="176212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2164A4-D02B-728F-A04E-CE81F300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01" y="1527048"/>
            <a:ext cx="176829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D96A2-5938-A509-C8FC-3160DBE6B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026B-0C2F-26BD-6CED-F3D716069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6: Design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11CC3-7FEB-0955-2207-4E39A0320F7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GUI Mockup</a:t>
            </a:r>
          </a:p>
          <a:p>
            <a:pPr lvl="1"/>
            <a:r>
              <a:rPr lang="en-US" dirty="0"/>
              <a:t>Review creation</a:t>
            </a:r>
          </a:p>
          <a:p>
            <a:pPr lvl="1"/>
            <a:r>
              <a:rPr lang="en-US" dirty="0"/>
              <a:t>Leaderboards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F597C8-D044-49D0-84D6-886B0260A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33975"/>
            <a:ext cx="1905000" cy="41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6508EEA-4F17-65A9-A9B7-F88ABD98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1533974"/>
            <a:ext cx="1926133" cy="41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261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B9B47-860E-2F09-2171-804C7874D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3CAE4-A096-26FB-7048-9DD8F5DC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7: Test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B2EB1-B52D-EA52-B444-F62DD5087FD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cases for covering the requirements document</a:t>
            </a:r>
          </a:p>
          <a:p>
            <a:r>
              <a:rPr lang="en-US" dirty="0"/>
              <a:t>Following table format: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7D03B6-4C53-D5C0-8D31-AF40D0358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164983"/>
              </p:ext>
            </p:extLst>
          </p:nvPr>
        </p:nvGraphicFramePr>
        <p:xfrm>
          <a:off x="685800" y="2743200"/>
          <a:ext cx="8000999" cy="3318034"/>
        </p:xfrm>
        <a:graphic>
          <a:graphicData uri="http://schemas.openxmlformats.org/drawingml/2006/table">
            <a:tbl>
              <a:tblPr/>
              <a:tblGrid>
                <a:gridCol w="974481">
                  <a:extLst>
                    <a:ext uri="{9D8B030D-6E8A-4147-A177-3AD203B41FA5}">
                      <a16:colId xmlns:a16="http://schemas.microsoft.com/office/drawing/2014/main" val="3185285049"/>
                    </a:ext>
                  </a:extLst>
                </a:gridCol>
                <a:gridCol w="1102701">
                  <a:extLst>
                    <a:ext uri="{9D8B030D-6E8A-4147-A177-3AD203B41FA5}">
                      <a16:colId xmlns:a16="http://schemas.microsoft.com/office/drawing/2014/main" val="2716687514"/>
                    </a:ext>
                  </a:extLst>
                </a:gridCol>
                <a:gridCol w="1769452">
                  <a:extLst>
                    <a:ext uri="{9D8B030D-6E8A-4147-A177-3AD203B41FA5}">
                      <a16:colId xmlns:a16="http://schemas.microsoft.com/office/drawing/2014/main" val="1227236076"/>
                    </a:ext>
                  </a:extLst>
                </a:gridCol>
                <a:gridCol w="1974606">
                  <a:extLst>
                    <a:ext uri="{9D8B030D-6E8A-4147-A177-3AD203B41FA5}">
                      <a16:colId xmlns:a16="http://schemas.microsoft.com/office/drawing/2014/main" val="2207972448"/>
                    </a:ext>
                  </a:extLst>
                </a:gridCol>
                <a:gridCol w="2179759">
                  <a:extLst>
                    <a:ext uri="{9D8B030D-6E8A-4147-A177-3AD203B41FA5}">
                      <a16:colId xmlns:a16="http://schemas.microsoft.com/office/drawing/2014/main" val="3695941526"/>
                    </a:ext>
                  </a:extLst>
                </a:gridCol>
              </a:tblGrid>
              <a:tr h="63649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Case ID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Reference Number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Requirement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Input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Expected Output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755485"/>
                  </a:ext>
                </a:extLst>
              </a:tr>
              <a:tr h="772074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TC-PC-001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3.1.1.1.1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Profile Creation (Guests)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Guest enters valid PAWS credentials and selects dietary preferences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Reviewer profile is created with a unique username and saved dietary preferences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92800"/>
                  </a:ext>
                </a:extLst>
              </a:tr>
              <a:tr h="500906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TC-PC-002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3.1.1.1.1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Profile Creation (Guests)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Guest enters invalid PAWS credentials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Profile creation fails with an error message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335947"/>
                  </a:ext>
                </a:extLst>
              </a:tr>
              <a:tr h="772074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TC-PMR-001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3.1.1.2.1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Meal Recommendations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Guest has previous meal reviews and dietary preferences set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Personalized meal recommendations appear in the app and via notifications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234463"/>
                  </a:ext>
                </a:extLst>
              </a:tr>
              <a:tr h="636490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TC-GPS-001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3.1.1.2.2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GPS-Based Recommendations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Guest enters PDH with location services enabled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Meal recommendation notification is sent upon arrival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70607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0B724BB-3022-37E6-ABE1-760D2EDA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04607" y="1585913"/>
            <a:ext cx="1538653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8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C123-87A2-A3AC-3013-3B449E0AA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806AB-C063-196B-46F1-17C1A502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Milestone 2 Task Matrix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3B8CE2C-BEA6-7AC3-0410-B7059F0CF397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20957390"/>
              </p:ext>
            </p:extLst>
          </p:nvPr>
        </p:nvGraphicFramePr>
        <p:xfrm>
          <a:off x="457199" y="1676400"/>
          <a:ext cx="8229600" cy="4495800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60784038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8225948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3491720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77705348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645936"/>
                    </a:ext>
                  </a:extLst>
                </a:gridCol>
              </a:tblGrid>
              <a:tr h="565451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Task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Alex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Anthony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Jiahao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Lexi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318330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Dev &amp; Demo Accounts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633432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Dev &amp; Demo Web Scraping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42251"/>
                  </a:ext>
                </a:extLst>
              </a:tr>
              <a:tr h="1232869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Dev &amp; Demo Mobile Reviewing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606525"/>
                  </a:ext>
                </a:extLst>
              </a:tr>
              <a:tr h="899160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Dev &amp; Demo Database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40%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25034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7598C57-D084-09E2-F969-D4E6966E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04607" y="1585913"/>
            <a:ext cx="1538653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825207F-C485-13BA-F3B1-8A0E26932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30375" y="0"/>
            <a:ext cx="1266092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65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F4EB-88EC-6EF9-2099-B1587013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5B340-5EAE-DE17-1167-59DE81066EE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2985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4B8DF-384C-1767-4436-55D5141C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Matrix for Milestone 1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B0E03B-E41B-E2BB-EA86-574B896513DA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07551614"/>
              </p:ext>
            </p:extLst>
          </p:nvPr>
        </p:nvGraphicFramePr>
        <p:xfrm>
          <a:off x="301624" y="1528471"/>
          <a:ext cx="8504238" cy="4721956"/>
        </p:xfrm>
        <a:graphic>
          <a:graphicData uri="http://schemas.openxmlformats.org/drawingml/2006/table">
            <a:tbl>
              <a:tblPr/>
              <a:tblGrid>
                <a:gridCol w="1417373">
                  <a:extLst>
                    <a:ext uri="{9D8B030D-6E8A-4147-A177-3AD203B41FA5}">
                      <a16:colId xmlns:a16="http://schemas.microsoft.com/office/drawing/2014/main" val="3152844677"/>
                    </a:ext>
                  </a:extLst>
                </a:gridCol>
                <a:gridCol w="1417373">
                  <a:extLst>
                    <a:ext uri="{9D8B030D-6E8A-4147-A177-3AD203B41FA5}">
                      <a16:colId xmlns:a16="http://schemas.microsoft.com/office/drawing/2014/main" val="2886945097"/>
                    </a:ext>
                  </a:extLst>
                </a:gridCol>
                <a:gridCol w="1417373">
                  <a:extLst>
                    <a:ext uri="{9D8B030D-6E8A-4147-A177-3AD203B41FA5}">
                      <a16:colId xmlns:a16="http://schemas.microsoft.com/office/drawing/2014/main" val="3289080877"/>
                    </a:ext>
                  </a:extLst>
                </a:gridCol>
                <a:gridCol w="1417373">
                  <a:extLst>
                    <a:ext uri="{9D8B030D-6E8A-4147-A177-3AD203B41FA5}">
                      <a16:colId xmlns:a16="http://schemas.microsoft.com/office/drawing/2014/main" val="2345344574"/>
                    </a:ext>
                  </a:extLst>
                </a:gridCol>
                <a:gridCol w="1417373">
                  <a:extLst>
                    <a:ext uri="{9D8B030D-6E8A-4147-A177-3AD203B41FA5}">
                      <a16:colId xmlns:a16="http://schemas.microsoft.com/office/drawing/2014/main" val="2416818256"/>
                    </a:ext>
                  </a:extLst>
                </a:gridCol>
                <a:gridCol w="1417373">
                  <a:extLst>
                    <a:ext uri="{9D8B030D-6E8A-4147-A177-3AD203B41FA5}">
                      <a16:colId xmlns:a16="http://schemas.microsoft.com/office/drawing/2014/main" val="957757087"/>
                    </a:ext>
                  </a:extLst>
                </a:gridCol>
              </a:tblGrid>
              <a:tr h="364467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Task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dirty="0">
                          <a:effectLst/>
                          <a:latin typeface="+mn-lt"/>
                        </a:rPr>
                        <a:t>Completion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Alex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Jiahao</a:t>
                      </a:r>
                      <a:endParaRPr lang="en-US" sz="1200" b="1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Anthony</a:t>
                      </a:r>
                      <a:endParaRPr lang="en-US" sz="1200" b="1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Lexi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666699"/>
                  </a:ext>
                </a:extLst>
              </a:tr>
              <a:tr h="911168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Compare and Contrast Technical Tools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Web/Information Scraping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IDE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Database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IDE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713026"/>
                  </a:ext>
                </a:extLst>
              </a:tr>
              <a:tr h="364467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Tool Demos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Web/Information Scraping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IDE,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Database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IDE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085774"/>
                  </a:ext>
                </a:extLst>
              </a:tr>
              <a:tr h="637818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Resolve Technical Challenges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>
                          <a:effectLst/>
                          <a:latin typeface="+mn-lt"/>
                        </a:rPr>
                        <a:t>80%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Swift, sorting algorithm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Swift, sorting algorithm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Swift, algorithm, encryption/decryption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Swift, sorting algorithm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088334"/>
                  </a:ext>
                </a:extLst>
              </a:tr>
              <a:tr h="637818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Collaboration Tools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dirty="0"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Communication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Documents/presentations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Software development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Task calendar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749159"/>
                  </a:ext>
                </a:extLst>
              </a:tr>
              <a:tr h="637818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Requirements Document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dirty="0">
                          <a:effectLst/>
                          <a:latin typeface="+mn-lt"/>
                        </a:rPr>
                        <a:t>99%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40%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20%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20%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20%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002166"/>
                  </a:ext>
                </a:extLst>
              </a:tr>
              <a:tr h="637818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Design Document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>
                          <a:effectLst/>
                          <a:latin typeface="+mn-lt"/>
                        </a:rPr>
                        <a:t>99%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20%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20%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20%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40%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352390"/>
                  </a:ext>
                </a:extLst>
              </a:tr>
              <a:tr h="364467"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Test Plan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dirty="0">
                          <a:effectLst/>
                          <a:latin typeface="+mn-lt"/>
                        </a:rPr>
                        <a:t>99%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20%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20%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40%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Write 20%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59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532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93990-0CDD-123F-8C16-26E9AE38B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E6171-19AF-CBBD-9C10-6F950F52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Task 1: Compare and Contrast Technical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A4D44-6BFC-502E-3F06-E24CEC34EBC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Flutter, programming in Dart for cross platform mobile development (iOS AND Android now)</a:t>
            </a:r>
          </a:p>
          <a:p>
            <a:r>
              <a:rPr lang="en-US" dirty="0"/>
              <a:t>Chose Google Firebase as our database due to functionalities like:</a:t>
            </a:r>
          </a:p>
          <a:p>
            <a:pPr lvl="1"/>
            <a:r>
              <a:rPr lang="en-US" dirty="0"/>
              <a:t>Cloud capabilities</a:t>
            </a:r>
          </a:p>
          <a:p>
            <a:pPr lvl="1"/>
            <a:r>
              <a:rPr lang="en-US" dirty="0"/>
              <a:t>Firebase Realtime Database</a:t>
            </a:r>
          </a:p>
        </p:txBody>
      </p:sp>
    </p:spTree>
    <p:extLst>
      <p:ext uri="{BB962C8B-B14F-4D97-AF65-F5344CB8AC3E}">
        <p14:creationId xmlns:p14="http://schemas.microsoft.com/office/powerpoint/2010/main" val="2576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01E5F-09A5-E2ED-62A3-2F54A8725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C5A91-FF4D-5241-6309-33C36C60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2: Demos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A4516-AE68-E42A-4227-6DFE8FC6C90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Scraping menu items and storing them in database</a:t>
            </a:r>
          </a:p>
        </p:txBody>
      </p:sp>
      <p:pic>
        <p:nvPicPr>
          <p:cNvPr id="4" name="scraper2.py - PDHMenuRecommend-master - Visual Studio Code 2025-02-24 10-26-24">
            <a:hlinkClick r:id="" action="ppaction://media"/>
            <a:extLst>
              <a:ext uri="{FF2B5EF4-FFF2-40B4-BE49-F238E27FC236}">
                <a16:creationId xmlns:a16="http://schemas.microsoft.com/office/drawing/2014/main" id="{3219D380-9322-7A64-2241-D7752744F5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328" y="2209800"/>
            <a:ext cx="5002306" cy="2657475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A87AE6-890A-FC77-B175-F770DB034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76" y="3538537"/>
            <a:ext cx="5289176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4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C3E0-54A5-75EF-0200-28384B37A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1A127-2C0A-6622-D81B-4CF9A6298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2: Demos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579BC-1535-BC34-B23A-3BD36D45F0C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Simple Android app written in Dart (iOS theoretically looks the same)</a:t>
            </a:r>
          </a:p>
          <a:p>
            <a:r>
              <a:rPr lang="en-US" dirty="0"/>
              <a:t>GPS and heads-up notifications in mobile app</a:t>
            </a:r>
          </a:p>
        </p:txBody>
      </p:sp>
      <p:pic>
        <p:nvPicPr>
          <p:cNvPr id="4" name="Android Emulator - Medium_Phone_API_35_5554 2025-02-23 23-43-13">
            <a:hlinkClick r:id="" action="ppaction://media"/>
            <a:extLst>
              <a:ext uri="{FF2B5EF4-FFF2-40B4-BE49-F238E27FC236}">
                <a16:creationId xmlns:a16="http://schemas.microsoft.com/office/drawing/2014/main" id="{864F559C-54A1-D42A-D68B-2B083FD7A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329" y="2971800"/>
            <a:ext cx="178124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F3A0A-8449-D249-693F-71F7DDFC2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DDB0-DAB8-17E8-A96F-57D77528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2: Demos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48D97-086F-2206-863E-144D4869651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Database integration with mobile app</a:t>
            </a:r>
          </a:p>
        </p:txBody>
      </p:sp>
      <p:pic>
        <p:nvPicPr>
          <p:cNvPr id="4" name="Android Emulator - Medium_Phone_API_35_5554 2025-02-22 11-50-20">
            <a:hlinkClick r:id="" action="ppaction://media"/>
            <a:extLst>
              <a:ext uri="{FF2B5EF4-FFF2-40B4-BE49-F238E27FC236}">
                <a16:creationId xmlns:a16="http://schemas.microsoft.com/office/drawing/2014/main" id="{A054CE83-8C5A-5B1A-0E11-ABF083719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2868" y="2057400"/>
            <a:ext cx="191826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A931D-BA9B-4AE6-3865-4F61A4F0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AB029-2AB4-C96E-5B7C-70A3D4A8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3: Resolve Technical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A34EA-11AA-035C-6112-6C855E6F9A5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2 out of the 4 of us have a Mac, so Swift dev and testing was going to be difficult for half of us</a:t>
            </a:r>
          </a:p>
          <a:p>
            <a:r>
              <a:rPr lang="en-US" dirty="0"/>
              <a:t>Switched to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Dart, which is the programming language for Flutter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Flutter is a cross-platform framework that will allow us to create both an Android and iOS application</a:t>
            </a:r>
          </a:p>
          <a:p>
            <a:r>
              <a:rPr lang="en-US" dirty="0">
                <a:solidFill>
                  <a:srgbClr val="000000"/>
                </a:solidFill>
              </a:rPr>
              <a:t>We all successfully set up Flutter SDK and experimented programming in Dart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64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FC62D-40E5-0CF4-7F20-12E1C20D5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F24BB-0AC4-EEFB-82B1-78A93435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4: Collaboration Tools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5F44B-D1CE-A64E-1DFF-E713A0E6BF5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Discord and iMessages for communication</a:t>
            </a:r>
          </a:p>
          <a:p>
            <a:r>
              <a:rPr lang="en-US" dirty="0"/>
              <a:t>Google Docs for documentation</a:t>
            </a:r>
          </a:p>
          <a:p>
            <a:r>
              <a:rPr lang="en-US" dirty="0"/>
              <a:t>GitHub for software dev</a:t>
            </a:r>
          </a:p>
          <a:p>
            <a:r>
              <a:rPr lang="en-US" dirty="0"/>
              <a:t>No specific IDE, either </a:t>
            </a:r>
            <a:r>
              <a:rPr lang="en-US" dirty="0" err="1"/>
              <a:t>VSCode</a:t>
            </a:r>
            <a:r>
              <a:rPr lang="en-US" dirty="0"/>
              <a:t> or </a:t>
            </a:r>
            <a:r>
              <a:rPr lang="en-US" dirty="0" err="1"/>
              <a:t>XCode</a:t>
            </a:r>
            <a:r>
              <a:rPr lang="en-US" dirty="0"/>
              <a:t> depending on our systems since both support Flutter dev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0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85AB0-52E6-F867-517A-D260F9F7E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D3176-EA70-49CE-AE1D-97616790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 5: Requirements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C2DB2-D179-1C2F-4835-28E6CEAF32D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Wrote the requirements doc that covers purpose, scope, user characteristics, etc.</a:t>
            </a:r>
          </a:p>
          <a:p>
            <a:r>
              <a:rPr lang="en-US" dirty="0"/>
              <a:t>In depth list of requirements for guests and staff including:</a:t>
            </a:r>
          </a:p>
          <a:p>
            <a:pPr lvl="1"/>
            <a:r>
              <a:rPr lang="en-US" dirty="0"/>
              <a:t>Functional requirements:</a:t>
            </a:r>
          </a:p>
          <a:p>
            <a:pPr lvl="2"/>
            <a:r>
              <a:rPr lang="en-US" dirty="0"/>
              <a:t>Review/suggestion creation</a:t>
            </a:r>
          </a:p>
          <a:p>
            <a:pPr lvl="2"/>
            <a:r>
              <a:rPr lang="en-US" dirty="0"/>
              <a:t>Flag raising/resolution</a:t>
            </a:r>
          </a:p>
          <a:p>
            <a:pPr lvl="1"/>
            <a:r>
              <a:rPr lang="en-US" dirty="0"/>
              <a:t>Interface requirements:</a:t>
            </a:r>
          </a:p>
          <a:p>
            <a:pPr lvl="2"/>
            <a:r>
              <a:rPr lang="en-US" dirty="0"/>
              <a:t>Login/signup interface</a:t>
            </a:r>
          </a:p>
          <a:p>
            <a:pPr lvl="2"/>
            <a:r>
              <a:rPr lang="en-US" dirty="0"/>
              <a:t>Dashboard</a:t>
            </a:r>
          </a:p>
          <a:p>
            <a:pPr lvl="1"/>
            <a:r>
              <a:rPr lang="en-US" dirty="0"/>
              <a:t>Performance requirements</a:t>
            </a:r>
          </a:p>
          <a:p>
            <a:pPr lvl="2"/>
            <a:r>
              <a:rPr lang="en-US" dirty="0"/>
              <a:t>Performance benchmarks</a:t>
            </a:r>
          </a:p>
          <a:p>
            <a:pPr lvl="2"/>
            <a:r>
              <a:rPr lang="en-US" dirty="0"/>
              <a:t>“This feature completes/returns within this many seconds”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731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Project Plan Presentation</Template>
  <TotalTime>175</TotalTime>
  <Words>609</Words>
  <Application>Microsoft Office PowerPoint</Application>
  <PresentationFormat>On-screen Show (4:3)</PresentationFormat>
  <Paragraphs>161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Georgia</vt:lpstr>
      <vt:lpstr>Times New Roman</vt:lpstr>
      <vt:lpstr>Wingdings</vt:lpstr>
      <vt:lpstr>Wingdings 2</vt:lpstr>
      <vt:lpstr>Civic</vt:lpstr>
      <vt:lpstr>Tasteful Panthers Milestone 1</vt:lpstr>
      <vt:lpstr>Task Matrix for Milestone 1</vt:lpstr>
      <vt:lpstr>Task 1: Compare and Contrast Technical Tools</vt:lpstr>
      <vt:lpstr>Task 2: Demos</vt:lpstr>
      <vt:lpstr>Task 2: Demos</vt:lpstr>
      <vt:lpstr>Task 2: Demos</vt:lpstr>
      <vt:lpstr>Task 3: Resolve Technical Challenges </vt:lpstr>
      <vt:lpstr>Task 4: Collaboration Tools </vt:lpstr>
      <vt:lpstr>Task 5: Requirements Document</vt:lpstr>
      <vt:lpstr>Task 6: Design Document</vt:lpstr>
      <vt:lpstr>Task 6: Design Document</vt:lpstr>
      <vt:lpstr>Task 6: Design Document</vt:lpstr>
      <vt:lpstr>Task 6: Design Document</vt:lpstr>
      <vt:lpstr>Task 7: Test Document</vt:lpstr>
      <vt:lpstr>Milestone 2 Task Matrix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Tasteful Panthers Milestone 1</dc:title>
  <dc:creator>Anthony Hordesky</dc:creator>
  <cp:lastModifiedBy>Anthony Hordesky</cp:lastModifiedBy>
  <cp:revision>2</cp:revision>
  <dcterms:created xsi:type="dcterms:W3CDTF">2025-02-24T02:43:36Z</dcterms:created>
  <dcterms:modified xsi:type="dcterms:W3CDTF">2025-02-26T17:54:19Z</dcterms:modified>
</cp:coreProperties>
</file>